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2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jan Baarssen" initials="AB" lastIdx="1" clrIdx="0">
    <p:extLst>
      <p:ext uri="{19B8F6BF-5375-455C-9EA6-DF929625EA0E}">
        <p15:presenceInfo xmlns:p15="http://schemas.microsoft.com/office/powerpoint/2012/main" userId="3e15d97bab61c6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5BEBC-C616-40A1-A008-A2AECC956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Zwingli – de reformator van Zwitserland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F85081-5619-493E-9195-49323E19C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over de Reformatie - 2021</a:t>
            </a:r>
          </a:p>
        </p:txBody>
      </p:sp>
    </p:spTree>
    <p:extLst>
      <p:ext uri="{BB962C8B-B14F-4D97-AF65-F5344CB8AC3E}">
        <p14:creationId xmlns:p14="http://schemas.microsoft.com/office/powerpoint/2010/main" val="89241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EEEF4-A1E3-4FD2-BC24-406974CC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</a:t>
            </a:r>
            <a:r>
              <a:rPr lang="nl-NL" dirty="0">
                <a:cs typeface="Times New Roman" panose="02020603050405020304" pitchFamily="18" charset="0"/>
              </a:rPr>
              <a:t>ü</a:t>
            </a:r>
            <a:r>
              <a:rPr lang="nl-NL" dirty="0"/>
              <a:t>rich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894C21-5063-4F96-A243-7C8C3CEF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trouwt met de weduwe Anna </a:t>
            </a:r>
            <a:r>
              <a:rPr lang="nl-NL" dirty="0" err="1"/>
              <a:t>Reinhart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schrijft zijn 67 stellingen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stadsbestuur kiest de kant van de Hervorming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sterft tijdens een oorlog tegen rooms-katholieke kantons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Foto: standbeeld van Zwingli in </a:t>
            </a:r>
            <a:r>
              <a:rPr lang="nl-NL" i="1" dirty="0">
                <a:latin typeface="+mj-lt"/>
              </a:rPr>
              <a:t>Z</a:t>
            </a:r>
            <a:r>
              <a:rPr lang="nl-NL" i="1" dirty="0">
                <a:latin typeface="+mj-lt"/>
                <a:cs typeface="Times New Roman" panose="02020603050405020304" pitchFamily="18" charset="0"/>
              </a:rPr>
              <a:t>ü</a:t>
            </a:r>
            <a:r>
              <a:rPr lang="nl-NL" i="1" dirty="0">
                <a:latin typeface="+mj-lt"/>
              </a:rPr>
              <a:t>rich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81575D4-931E-4098-A2D4-C19BEB59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0383" y="1378012"/>
            <a:ext cx="2719127" cy="4832572"/>
          </a:xfrm>
        </p:spPr>
      </p:pic>
    </p:spTree>
    <p:extLst>
      <p:ext uri="{BB962C8B-B14F-4D97-AF65-F5344CB8AC3E}">
        <p14:creationId xmlns:p14="http://schemas.microsoft.com/office/powerpoint/2010/main" val="194210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BE440-4826-48A2-9447-3815D45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Wildhaus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F168AF-471E-4DD6-B19D-C8B2BE09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66" y="-48106"/>
            <a:ext cx="10071267" cy="6954211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449C1D3-CADD-48A4-B7C7-2DF4E8025850}"/>
              </a:ext>
            </a:extLst>
          </p:cNvPr>
          <p:cNvSpPr/>
          <p:nvPr/>
        </p:nvSpPr>
        <p:spPr>
          <a:xfrm>
            <a:off x="3568824" y="655656"/>
            <a:ext cx="3204839" cy="218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+mj-lt"/>
              </a:rPr>
              <a:t>Z</a:t>
            </a:r>
            <a:r>
              <a:rPr lang="nl-NL" dirty="0">
                <a:latin typeface="+mj-lt"/>
                <a:cs typeface="Times New Roman" panose="02020603050405020304" pitchFamily="18" charset="0"/>
              </a:rPr>
              <a:t>ü</a:t>
            </a:r>
            <a:r>
              <a:rPr lang="nl-NL" dirty="0">
                <a:latin typeface="+mj-lt"/>
              </a:rPr>
              <a:t>ri</a:t>
            </a:r>
            <a:r>
              <a:rPr lang="nl-NL" dirty="0"/>
              <a:t>ch, waar Zwingli de 67 stellingen schrijft</a:t>
            </a:r>
          </a:p>
        </p:txBody>
      </p:sp>
    </p:spTree>
    <p:extLst>
      <p:ext uri="{BB962C8B-B14F-4D97-AF65-F5344CB8AC3E}">
        <p14:creationId xmlns:p14="http://schemas.microsoft.com/office/powerpoint/2010/main" val="21031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A436AA-14E3-4C19-81F5-66192666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Zwingli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1DD2D40-08F6-4180-96D0-DF150F8A2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424" y="2336800"/>
            <a:ext cx="2562390" cy="3598863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D140E5A-7ADE-40FD-A01B-612A9453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Geboren 1 januari 1484</a:t>
            </a:r>
          </a:p>
          <a:p>
            <a:r>
              <a:rPr lang="nl-NL" dirty="0" err="1"/>
              <a:t>Wildhaus</a:t>
            </a:r>
            <a:r>
              <a:rPr lang="nl-NL" dirty="0"/>
              <a:t>, Zwitserland</a:t>
            </a:r>
          </a:p>
          <a:p>
            <a:endParaRPr lang="nl-NL" dirty="0"/>
          </a:p>
          <a:p>
            <a:r>
              <a:rPr lang="nl-NL" dirty="0"/>
              <a:t>Overleden 11 oktober 1531</a:t>
            </a:r>
          </a:p>
          <a:p>
            <a:r>
              <a:rPr lang="nl-NL" dirty="0"/>
              <a:t>Kappel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Albis</a:t>
            </a:r>
            <a:r>
              <a:rPr lang="nl-NL" dirty="0"/>
              <a:t>, Zwitserland</a:t>
            </a:r>
          </a:p>
        </p:txBody>
      </p:sp>
    </p:spTree>
    <p:extLst>
      <p:ext uri="{BB962C8B-B14F-4D97-AF65-F5344CB8AC3E}">
        <p14:creationId xmlns:p14="http://schemas.microsoft.com/office/powerpoint/2010/main" val="121146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BE440-4826-48A2-9447-3815D45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Wildhaus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F168AF-471E-4DD6-B19D-C8B2BE09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66" y="-48106"/>
            <a:ext cx="10071267" cy="6954211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449C1D3-CADD-48A4-B7C7-2DF4E8025850}"/>
              </a:ext>
            </a:extLst>
          </p:cNvPr>
          <p:cNvSpPr/>
          <p:nvPr/>
        </p:nvSpPr>
        <p:spPr>
          <a:xfrm>
            <a:off x="4935984" y="1089010"/>
            <a:ext cx="3204839" cy="218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Wildhaus</a:t>
            </a:r>
            <a:r>
              <a:rPr lang="nl-NL" dirty="0"/>
              <a:t>, de geboorteplaats van Zwingli</a:t>
            </a:r>
          </a:p>
        </p:txBody>
      </p:sp>
    </p:spTree>
    <p:extLst>
      <p:ext uri="{BB962C8B-B14F-4D97-AF65-F5344CB8AC3E}">
        <p14:creationId xmlns:p14="http://schemas.microsoft.com/office/powerpoint/2010/main" val="14482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EEEF4-A1E3-4FD2-BC24-406974CC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Weesen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B1983F4-47B1-4C2E-B123-5B9C1586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705" y="2336800"/>
            <a:ext cx="4791828" cy="35988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894C21-5063-4F96-A243-7C8C3CEF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Woont bij oom Bartholomeus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Bezoekt de Latijnse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Moet Zwingli monnik worden?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r>
              <a:rPr lang="nl-NL" i="1" dirty="0"/>
              <a:t>Foto: De </a:t>
            </a:r>
            <a:r>
              <a:rPr lang="nl-NL" i="1" dirty="0" err="1"/>
              <a:t>Walensee</a:t>
            </a:r>
            <a:r>
              <a:rPr lang="nl-NL" i="1" dirty="0"/>
              <a:t> bij </a:t>
            </a:r>
            <a:r>
              <a:rPr lang="nl-NL" i="1" dirty="0" err="1"/>
              <a:t>Weesen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30748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BE440-4826-48A2-9447-3815D45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Wildhaus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F168AF-471E-4DD6-B19D-C8B2BE09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66" y="-48106"/>
            <a:ext cx="10071267" cy="6954211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449C1D3-CADD-48A4-B7C7-2DF4E8025850}"/>
              </a:ext>
            </a:extLst>
          </p:cNvPr>
          <p:cNvSpPr/>
          <p:nvPr/>
        </p:nvSpPr>
        <p:spPr>
          <a:xfrm>
            <a:off x="4722920" y="1390851"/>
            <a:ext cx="3204839" cy="218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Weesen</a:t>
            </a:r>
            <a:r>
              <a:rPr lang="nl-NL" dirty="0"/>
              <a:t>, waar Zwingli’s oom woont</a:t>
            </a:r>
          </a:p>
        </p:txBody>
      </p:sp>
    </p:spTree>
    <p:extLst>
      <p:ext uri="{BB962C8B-B14F-4D97-AF65-F5344CB8AC3E}">
        <p14:creationId xmlns:p14="http://schemas.microsoft.com/office/powerpoint/2010/main" val="26631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EEEF4-A1E3-4FD2-BC24-406974CC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Glarus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894C21-5063-4F96-A243-7C8C3CEF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wordt pastoor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Vergroot de kerk voor meer relikwieën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Houdt processies met een monstrans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  <a:p>
            <a:r>
              <a:rPr lang="nl-NL" i="1" dirty="0"/>
              <a:t>Foto: </a:t>
            </a:r>
            <a:r>
              <a:rPr lang="nl-NL" i="1" dirty="0" err="1"/>
              <a:t>Glarus</a:t>
            </a:r>
            <a:r>
              <a:rPr lang="nl-NL" i="1" dirty="0"/>
              <a:t> vandaag de dag</a:t>
            </a:r>
          </a:p>
          <a:p>
            <a:r>
              <a:rPr lang="nl-NL" i="1" dirty="0"/>
              <a:t>Foto: Een voorbeeld van een monstrans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B51CA20-5321-4381-A9F9-BBB1C061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209" y="1424971"/>
            <a:ext cx="5361269" cy="3598863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4A9218B-AE9B-47A9-A32D-234C41D0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36" y="2609850"/>
            <a:ext cx="2767288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BE440-4826-48A2-9447-3815D45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Wildhaus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F168AF-471E-4DD6-B19D-C8B2BE09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66" y="-48106"/>
            <a:ext cx="10071267" cy="6954211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449C1D3-CADD-48A4-B7C7-2DF4E8025850}"/>
              </a:ext>
            </a:extLst>
          </p:cNvPr>
          <p:cNvSpPr/>
          <p:nvPr/>
        </p:nvSpPr>
        <p:spPr>
          <a:xfrm>
            <a:off x="4625266" y="1683814"/>
            <a:ext cx="3204839" cy="218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Glarus</a:t>
            </a:r>
            <a:r>
              <a:rPr lang="nl-NL" dirty="0"/>
              <a:t>, waar Zwingli pastoor wordt</a:t>
            </a:r>
          </a:p>
        </p:txBody>
      </p:sp>
    </p:spTree>
    <p:extLst>
      <p:ext uri="{BB962C8B-B14F-4D97-AF65-F5344CB8AC3E}">
        <p14:creationId xmlns:p14="http://schemas.microsoft.com/office/powerpoint/2010/main" val="16236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EEEF4-A1E3-4FD2-BC24-406974CC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Einsiedeln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894C21-5063-4F96-A243-7C8C3CEF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waarschuwt tegen Mariaverering en aflatenhandel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Zwingli gaat zelf nog wel op bedevaart naar 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i="1" dirty="0"/>
              <a:t>Foto: de abdij van </a:t>
            </a:r>
            <a:r>
              <a:rPr lang="nl-NL" i="1" dirty="0" err="1"/>
              <a:t>Einsiedeln</a:t>
            </a:r>
            <a:r>
              <a:rPr lang="nl-NL" i="1" dirty="0"/>
              <a:t>, een belangrijk bedevaartsoord voor Mariaverering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6D61060-0863-44F9-9845-8213FA57F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333" y="2451859"/>
            <a:ext cx="5228537" cy="3484330"/>
          </a:xfrm>
        </p:spPr>
      </p:pic>
    </p:spTree>
    <p:extLst>
      <p:ext uri="{BB962C8B-B14F-4D97-AF65-F5344CB8AC3E}">
        <p14:creationId xmlns:p14="http://schemas.microsoft.com/office/powerpoint/2010/main" val="429331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BE440-4826-48A2-9447-3815D45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Wildhaus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8F168AF-471E-4DD6-B19D-C8B2BE09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66" y="-48106"/>
            <a:ext cx="10071267" cy="6954211"/>
          </a:xfr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449C1D3-CADD-48A4-B7C7-2DF4E8025850}"/>
              </a:ext>
            </a:extLst>
          </p:cNvPr>
          <p:cNvSpPr/>
          <p:nvPr/>
        </p:nvSpPr>
        <p:spPr>
          <a:xfrm>
            <a:off x="4136994" y="1241582"/>
            <a:ext cx="3204839" cy="218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Einsiedeln</a:t>
            </a:r>
            <a:r>
              <a:rPr lang="nl-NL" dirty="0"/>
              <a:t>, waar Zwingli later pastoor wordt</a:t>
            </a:r>
          </a:p>
        </p:txBody>
      </p:sp>
    </p:spTree>
    <p:extLst>
      <p:ext uri="{BB962C8B-B14F-4D97-AF65-F5344CB8AC3E}">
        <p14:creationId xmlns:p14="http://schemas.microsoft.com/office/powerpoint/2010/main" val="27387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Berlijn</Template>
  <TotalTime>1827</TotalTime>
  <Words>179</Words>
  <Application>Microsoft Office PowerPoint</Application>
  <PresentationFormat>Breedbeeld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Berlijn</vt:lpstr>
      <vt:lpstr>Zwingli – de reformator van Zwitserland</vt:lpstr>
      <vt:lpstr>Zwingli</vt:lpstr>
      <vt:lpstr>Wildhaus</vt:lpstr>
      <vt:lpstr>Weesen</vt:lpstr>
      <vt:lpstr>Wildhaus</vt:lpstr>
      <vt:lpstr>Glarus</vt:lpstr>
      <vt:lpstr>Wildhaus</vt:lpstr>
      <vt:lpstr>Einsiedeln</vt:lpstr>
      <vt:lpstr>Wildhaus</vt:lpstr>
      <vt:lpstr>Zürich</vt:lpstr>
      <vt:lpstr>Wildhaus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Zwingli – de reformator van Zwitserland</dc:title>
  <dc:creator>Arjan Baarssen</dc:creator>
  <cp:lastModifiedBy>Arjan Baarssen</cp:lastModifiedBy>
  <cp:revision>5</cp:revision>
  <dcterms:created xsi:type="dcterms:W3CDTF">2021-10-18T17:24:52Z</dcterms:created>
  <dcterms:modified xsi:type="dcterms:W3CDTF">2021-10-20T18:34:31Z</dcterms:modified>
</cp:coreProperties>
</file>