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core0.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metadata/core-properties" Target="docProps/core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3"/>
  </p:notesMasterIdLst>
  <p:sldIdLst>
    <p:sldId id="258" r:id="rId5"/>
    <p:sldId id="281" r:id="rId6"/>
    <p:sldId id="282" r:id="rId7"/>
    <p:sldId id="283" r:id="rId8"/>
    <p:sldId id="284" r:id="rId9"/>
    <p:sldId id="285" r:id="rId10"/>
    <p:sldId id="288" r:id="rId11"/>
    <p:sldId id="289" r:id="rId12"/>
  </p:sldIdLst>
  <p:sldSz cx="13004800" cy="9753600"/>
  <p:notesSz cx="7559675" cy="106918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4" d="100"/>
          <a:sy n="74" d="100"/>
        </p:scale>
        <p:origin x="176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ra Bravenboer" userId="5c519dfb-9c5a-41f9-b71a-56cb81ccdddb" providerId="ADAL" clId="{BAD014FF-96B8-4BD6-9287-681B794D5C2D}"/>
    <pc:docChg chg="modSld">
      <pc:chgData name="Thera Bravenboer" userId="5c519dfb-9c5a-41f9-b71a-56cb81ccdddb" providerId="ADAL" clId="{BAD014FF-96B8-4BD6-9287-681B794D5C2D}" dt="2025-04-07T13:29:21.884" v="11" actId="20577"/>
      <pc:docMkLst>
        <pc:docMk/>
      </pc:docMkLst>
      <pc:sldChg chg="modNotesTx">
        <pc:chgData name="Thera Bravenboer" userId="5c519dfb-9c5a-41f9-b71a-56cb81ccdddb" providerId="ADAL" clId="{BAD014FF-96B8-4BD6-9287-681B794D5C2D}" dt="2025-04-07T13:25:47.655" v="4" actId="20577"/>
        <pc:sldMkLst>
          <pc:docMk/>
          <pc:sldMk cId="0" sldId="281"/>
        </pc:sldMkLst>
      </pc:sldChg>
      <pc:sldChg chg="modNotesTx">
        <pc:chgData name="Thera Bravenboer" userId="5c519dfb-9c5a-41f9-b71a-56cb81ccdddb" providerId="ADAL" clId="{BAD014FF-96B8-4BD6-9287-681B794D5C2D}" dt="2025-04-07T13:29:21.884" v="11" actId="20577"/>
        <pc:sldMkLst>
          <pc:docMk/>
          <pc:sldMk cId="0" sldId="285"/>
        </pc:sldMkLst>
      </pc:sldChg>
      <pc:sldChg chg="modNotesTx">
        <pc:chgData name="Thera Bravenboer" userId="5c519dfb-9c5a-41f9-b71a-56cb81ccdddb" providerId="ADAL" clId="{BAD014FF-96B8-4BD6-9287-681B794D5C2D}" dt="2025-04-07T13:29:18.295" v="8" actId="20577"/>
        <pc:sldMkLst>
          <pc:docMk/>
          <pc:sldMk cId="0" sldId="2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GB" sz="1400" b="0" strike="noStrike" spc="-1">
                <a:solidFill>
                  <a:srgbClr val="000000"/>
                </a:solidFill>
                <a:latin typeface="Arial"/>
              </a:rPr>
              <a:t>Click to edit the notes' format</a:t>
            </a: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‹nr.›</a:t>
            </a:fld>
            <a:endParaRPr lang="en-GB"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US" dirty="0"/>
              <a:t>Moses climbed up the mountain where God spoke to him. ‘You have seen how I brought you out of Egypt. Tell the Israelites, if you obey me, out of all the nations I will make you my treasured people, a kingdom of priests and a holy nation.’</a:t>
            </a:r>
            <a:endParaRPr lang="en-GB" sz="1400" b="0" strike="noStrike" spc="-1" dirty="0">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1</a:t>
            </a:fld>
            <a:endParaRPr lang="en-GB" sz="1400" b="0" strike="noStrike" spc="-1">
              <a:solidFill>
                <a:srgbClr val="000000"/>
              </a:solid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US" dirty="0"/>
              <a:t>The people below remained at a safe distance trembling with fear. God gave Moses more instructions to help them live at peace with Him and each other (Exodus 21-23).</a:t>
            </a: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2</a:t>
            </a:fld>
            <a:endParaRPr lang="en-GB" sz="1400" b="0" strike="noStrike" spc="-1">
              <a:solidFill>
                <a:srgbClr val="000000"/>
              </a:solidFill>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US"/>
              <a:t>Exodus 24 Moses wrote down God’s laws and then told everyone what God had commanded.</a:t>
            </a:r>
            <a:endParaRPr lang="en-GB" sz="1400" b="0" strike="noStrike" spc="-1">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3</a:t>
            </a:fld>
            <a:endParaRPr lang="en-GB" sz="1400" b="0" strike="noStrike" spc="-1">
              <a:solidFill>
                <a:srgbClr val="000000"/>
              </a:solidFill>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US"/>
              <a:t>‘We will do everything the Lord has said,’ they all replied.</a:t>
            </a:r>
            <a:endParaRPr lang="en-GB" sz="1400" b="0" strike="noStrike" spc="-1">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4</a:t>
            </a:fld>
            <a:endParaRPr lang="en-GB" sz="1400" b="0" strike="noStrike" spc="-1">
              <a:solidFill>
                <a:srgbClr val="000000"/>
              </a:solidFill>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US" dirty="0"/>
              <a:t>The next morning Moses built an altar to God at the foot of the mountain. Young bulls were sacrificed and half of their blood was splashed on the altar with the rest put in bowls. Moses then read God’s laws to everyone again. </a:t>
            </a:r>
            <a:endParaRPr lang="en-GB" sz="1400" b="0" strike="noStrike" spc="-1" dirty="0">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5</a:t>
            </a:fld>
            <a:endParaRPr lang="en-GB" sz="1400" b="0" strike="noStrike" spc="-1">
              <a:solidFill>
                <a:srgbClr val="000000"/>
              </a:solidFill>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US" dirty="0"/>
              <a:t>‘We will do everything the Lord has said,’ they promised. ‘We will obey.’ Moses then sprinkled the blood on them and said, ‘This is the blood of the agreement (covenant) God has made with us.’</a:t>
            </a:r>
            <a:endParaRPr lang="en-GB" sz="1400" b="0" strike="noStrike" spc="-1" dirty="0">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6</a:t>
            </a:fld>
            <a:endParaRPr lang="en-GB" sz="1400" b="0" strike="noStrike" spc="-1">
              <a:solidFill>
                <a:srgbClr val="000000"/>
              </a:solidFill>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US" dirty="0"/>
              <a:t>The cloud covered the mountain for six days and then on the seventh God called to Moses. He went into the cloud where he stayed for 40 days and nights.</a:t>
            </a:r>
          </a:p>
          <a:p>
            <a:pPr marL="216000" indent="0">
              <a:buNone/>
            </a:pPr>
            <a:endParaRPr lang="en-GB" sz="1400" b="0" strike="noStrike" spc="-1" dirty="0">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7</a:t>
            </a:fld>
            <a:endParaRPr lang="en-GB" sz="1400" b="0" strike="noStrike" spc="-1">
              <a:solidFill>
                <a:srgbClr val="000000"/>
              </a:solidFill>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endParaRPr lang="en-GB" sz="1400" b="0" strike="noStrike" spc="-1">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8</a:t>
            </a:fld>
            <a:endParaRPr lang="en-GB" sz="1400" b="0" strike="noStrike" spc="-1">
              <a:solidFill>
                <a:srgbClr val="000000"/>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82E24D7A-EF1E-4731-A6AA-E45A2906DFD9}" type="slidenum">
              <a:t>‹nr.›</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27" name="PlaceHolder 2"/>
          <p:cNvSpPr>
            <a:spLocks noGrp="1"/>
          </p:cNvSpPr>
          <p:nvPr>
            <p:ph/>
          </p:nvPr>
        </p:nvSpPr>
        <p:spPr>
          <a:xfrm>
            <a:off x="504000" y="1326600"/>
            <a:ext cx="9071640" cy="156816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28" name="PlaceHolder 3"/>
          <p:cNvSpPr>
            <a:spLocks noGrp="1"/>
          </p:cNvSpPr>
          <p:nvPr>
            <p:ph/>
          </p:nvPr>
        </p:nvSpPr>
        <p:spPr>
          <a:xfrm>
            <a:off x="504000" y="3044160"/>
            <a:ext cx="9071640" cy="156816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C179DB2F-4B0C-47FC-AF48-536B8BE6B6CC}" type="slidenum">
              <a:t>‹nr.›</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30" name="PlaceHolder 2"/>
          <p:cNvSpPr>
            <a:spLocks noGrp="1"/>
          </p:cNvSpPr>
          <p:nvPr>
            <p:ph/>
          </p:nvPr>
        </p:nvSpPr>
        <p:spPr>
          <a:xfrm>
            <a:off x="504000" y="1326600"/>
            <a:ext cx="4426920" cy="156816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31" name="PlaceHolder 3"/>
          <p:cNvSpPr>
            <a:spLocks noGrp="1"/>
          </p:cNvSpPr>
          <p:nvPr>
            <p:ph/>
          </p:nvPr>
        </p:nvSpPr>
        <p:spPr>
          <a:xfrm>
            <a:off x="5152680" y="1326600"/>
            <a:ext cx="4426920" cy="156816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32" name="PlaceHolder 4"/>
          <p:cNvSpPr>
            <a:spLocks noGrp="1"/>
          </p:cNvSpPr>
          <p:nvPr>
            <p:ph/>
          </p:nvPr>
        </p:nvSpPr>
        <p:spPr>
          <a:xfrm>
            <a:off x="504000" y="3044160"/>
            <a:ext cx="4426920" cy="156816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33" name="PlaceHolder 5"/>
          <p:cNvSpPr>
            <a:spLocks noGrp="1"/>
          </p:cNvSpPr>
          <p:nvPr>
            <p:ph/>
          </p:nvPr>
        </p:nvSpPr>
        <p:spPr>
          <a:xfrm>
            <a:off x="5152680" y="3044160"/>
            <a:ext cx="4426920" cy="156816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83EBCE9B-F324-4B10-AF3B-AA23A81828A2}" type="slidenum">
              <a:t>‹nr.›</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35" name="PlaceHolder 2"/>
          <p:cNvSpPr>
            <a:spLocks noGrp="1"/>
          </p:cNvSpPr>
          <p:nvPr>
            <p:ph/>
          </p:nvPr>
        </p:nvSpPr>
        <p:spPr>
          <a:xfrm>
            <a:off x="504000" y="1326600"/>
            <a:ext cx="2920680" cy="156816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36" name="PlaceHolder 3"/>
          <p:cNvSpPr>
            <a:spLocks noGrp="1"/>
          </p:cNvSpPr>
          <p:nvPr>
            <p:ph/>
          </p:nvPr>
        </p:nvSpPr>
        <p:spPr>
          <a:xfrm>
            <a:off x="3571200" y="1326600"/>
            <a:ext cx="2920680" cy="156816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37" name="PlaceHolder 4"/>
          <p:cNvSpPr>
            <a:spLocks noGrp="1"/>
          </p:cNvSpPr>
          <p:nvPr>
            <p:ph/>
          </p:nvPr>
        </p:nvSpPr>
        <p:spPr>
          <a:xfrm>
            <a:off x="6638040" y="1326600"/>
            <a:ext cx="2920680" cy="156816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38" name="PlaceHolder 5"/>
          <p:cNvSpPr>
            <a:spLocks noGrp="1"/>
          </p:cNvSpPr>
          <p:nvPr>
            <p:ph/>
          </p:nvPr>
        </p:nvSpPr>
        <p:spPr>
          <a:xfrm>
            <a:off x="504000" y="3044160"/>
            <a:ext cx="2920680" cy="156816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39" name="PlaceHolder 6"/>
          <p:cNvSpPr>
            <a:spLocks noGrp="1"/>
          </p:cNvSpPr>
          <p:nvPr>
            <p:ph/>
          </p:nvPr>
        </p:nvSpPr>
        <p:spPr>
          <a:xfrm>
            <a:off x="3571200" y="3044160"/>
            <a:ext cx="2920680" cy="156816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40" name="PlaceHolder 7"/>
          <p:cNvSpPr>
            <a:spLocks noGrp="1"/>
          </p:cNvSpPr>
          <p:nvPr>
            <p:ph/>
          </p:nvPr>
        </p:nvSpPr>
        <p:spPr>
          <a:xfrm>
            <a:off x="6638040" y="3044160"/>
            <a:ext cx="2920680" cy="156816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48DB4784-BED5-497C-A486-3CB9D9B9FC89}" type="slidenum">
              <a:t>‹nr.›</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6" name="PlaceHolder 2"/>
          <p:cNvSpPr>
            <a:spLocks noGrp="1"/>
          </p:cNvSpPr>
          <p:nvPr>
            <p:ph type="subTitle"/>
          </p:nvPr>
        </p:nvSpPr>
        <p:spPr>
          <a:xfrm>
            <a:off x="504000" y="1326600"/>
            <a:ext cx="9071640" cy="3288240"/>
          </a:xfrm>
          <a:prstGeom prst="rect">
            <a:avLst/>
          </a:prstGeom>
          <a:noFill/>
          <a:ln w="0">
            <a:noFill/>
          </a:ln>
        </p:spPr>
        <p:txBody>
          <a:bodyPr lIns="0" tIns="0" rIns="0" bIns="0" anchor="ctr">
            <a:noAutofit/>
          </a:bodyPr>
          <a:lstStyle/>
          <a:p>
            <a:pPr indent="0" algn="ctr">
              <a:buNone/>
            </a:pPr>
            <a:endParaRPr lang="en-GB" sz="3200" b="0" strike="noStrike" spc="-1">
              <a:solidFill>
                <a:srgbClr val="000000"/>
              </a:solidFill>
              <a:latin typeface="Arial"/>
            </a:endParaRPr>
          </a:p>
        </p:txBody>
      </p:sp>
      <p:sp>
        <p:nvSpPr>
          <p:cNvPr id="4" name="PlaceHolder 3"/>
          <p:cNvSpPr>
            <a:spLocks noGrp="1"/>
          </p:cNvSpPr>
          <p:nvPr>
            <p:ph type="ftr" idx="2"/>
          </p:nvPr>
        </p:nvSpPr>
        <p:spPr/>
        <p:txBody>
          <a:bodyPr/>
          <a:lstStyle/>
          <a:p>
            <a:r>
              <a:t>Footer</a:t>
            </a:r>
          </a:p>
        </p:txBody>
      </p:sp>
      <p:sp>
        <p:nvSpPr>
          <p:cNvPr id="2" name="PlaceHolder 4"/>
          <p:cNvSpPr>
            <a:spLocks noGrp="1"/>
          </p:cNvSpPr>
          <p:nvPr>
            <p:ph type="sldNum" idx="3"/>
          </p:nvPr>
        </p:nvSpPr>
        <p:spPr/>
        <p:txBody>
          <a:bodyPr/>
          <a:lstStyle/>
          <a:p>
            <a:fld id="{92899580-4FAD-4F90-BDD7-920820ACB099}" type="slidenum">
              <a:t>‹nr.›</a:t>
            </a:fld>
            <a:endParaRPr/>
          </a:p>
        </p:txBody>
      </p:sp>
      <p:sp>
        <p:nvSpPr>
          <p:cNvPr id="3" name="PlaceHolder 5"/>
          <p:cNvSpPr>
            <a:spLocks noGrp="1"/>
          </p:cNvSpPr>
          <p:nvPr>
            <p:ph type="dt" idx="1"/>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8" name="PlaceHolder 2"/>
          <p:cNvSpPr>
            <a:spLocks noGrp="1"/>
          </p:cNvSpPr>
          <p:nvPr>
            <p:ph/>
          </p:nvPr>
        </p:nvSpPr>
        <p:spPr>
          <a:xfrm>
            <a:off x="504000" y="1326600"/>
            <a:ext cx="9071640" cy="32882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DB05AF30-212D-401E-98C6-F6712ED69CAB}" type="slidenum">
              <a:t>‹nr.›</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10" name="PlaceHolder 2"/>
          <p:cNvSpPr>
            <a:spLocks noGrp="1"/>
          </p:cNvSpPr>
          <p:nvPr>
            <p:ph/>
          </p:nvPr>
        </p:nvSpPr>
        <p:spPr>
          <a:xfrm>
            <a:off x="504000" y="1326600"/>
            <a:ext cx="4426920" cy="32882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11" name="PlaceHolder 3"/>
          <p:cNvSpPr>
            <a:spLocks noGrp="1"/>
          </p:cNvSpPr>
          <p:nvPr>
            <p:ph/>
          </p:nvPr>
        </p:nvSpPr>
        <p:spPr>
          <a:xfrm>
            <a:off x="5152680" y="1326600"/>
            <a:ext cx="4426920" cy="32882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3E52A1F0-3B60-4141-B373-1C57A9EA1A6E}" type="slidenum">
              <a:t>‹nr.›</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A42027D0-9937-48F9-B73A-78F5A05EAFAF}" type="slidenum">
              <a:t>‹nr.›</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4000" y="226080"/>
            <a:ext cx="9071640" cy="4388400"/>
          </a:xfrm>
          <a:prstGeom prst="rect">
            <a:avLst/>
          </a:prstGeom>
          <a:noFill/>
          <a:ln w="0">
            <a:noFill/>
          </a:ln>
        </p:spPr>
        <p:txBody>
          <a:bodyPr lIns="0" tIns="0" rIns="0" bIns="0" anchor="ctr">
            <a:noAutofit/>
          </a:bodyPr>
          <a:lstStyle/>
          <a:p>
            <a:pPr algn="ctr"/>
            <a:endParaRPr lang="en-GB" sz="3200" b="0" strike="noStrike" spc="-1">
              <a:solidFill>
                <a:srgbClr val="000000"/>
              </a:solidFill>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18714896-0CDD-4EEB-9583-7D9C1505B60D}" type="slidenum">
              <a:t>‹nr.›</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15" name="PlaceHolder 2"/>
          <p:cNvSpPr>
            <a:spLocks noGrp="1"/>
          </p:cNvSpPr>
          <p:nvPr>
            <p:ph/>
          </p:nvPr>
        </p:nvSpPr>
        <p:spPr>
          <a:xfrm>
            <a:off x="504000" y="1326600"/>
            <a:ext cx="4426920" cy="156816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16" name="PlaceHolder 3"/>
          <p:cNvSpPr>
            <a:spLocks noGrp="1"/>
          </p:cNvSpPr>
          <p:nvPr>
            <p:ph/>
          </p:nvPr>
        </p:nvSpPr>
        <p:spPr>
          <a:xfrm>
            <a:off x="5152680" y="1326600"/>
            <a:ext cx="4426920" cy="32882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17" name="PlaceHolder 4"/>
          <p:cNvSpPr>
            <a:spLocks noGrp="1"/>
          </p:cNvSpPr>
          <p:nvPr>
            <p:ph/>
          </p:nvPr>
        </p:nvSpPr>
        <p:spPr>
          <a:xfrm>
            <a:off x="504000" y="3044160"/>
            <a:ext cx="4426920" cy="156816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1F599C31-D35C-4293-A09C-82637BD38E57}" type="slidenum">
              <a:t>‹nr.›</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19" name="PlaceHolder 2"/>
          <p:cNvSpPr>
            <a:spLocks noGrp="1"/>
          </p:cNvSpPr>
          <p:nvPr>
            <p:ph/>
          </p:nvPr>
        </p:nvSpPr>
        <p:spPr>
          <a:xfrm>
            <a:off x="504000" y="1326600"/>
            <a:ext cx="4426920" cy="32882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20" name="PlaceHolder 3"/>
          <p:cNvSpPr>
            <a:spLocks noGrp="1"/>
          </p:cNvSpPr>
          <p:nvPr>
            <p:ph/>
          </p:nvPr>
        </p:nvSpPr>
        <p:spPr>
          <a:xfrm>
            <a:off x="5152680" y="1326600"/>
            <a:ext cx="4426920" cy="156816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21" name="PlaceHolder 4"/>
          <p:cNvSpPr>
            <a:spLocks noGrp="1"/>
          </p:cNvSpPr>
          <p:nvPr>
            <p:ph/>
          </p:nvPr>
        </p:nvSpPr>
        <p:spPr>
          <a:xfrm>
            <a:off x="5152680" y="3044160"/>
            <a:ext cx="4426920" cy="156816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AFBBD504-4015-43C3-8E7B-4F0D3C1D6E2D}" type="slidenum">
              <a:t>‹nr.›</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23" name="PlaceHolder 2"/>
          <p:cNvSpPr>
            <a:spLocks noGrp="1"/>
          </p:cNvSpPr>
          <p:nvPr>
            <p:ph/>
          </p:nvPr>
        </p:nvSpPr>
        <p:spPr>
          <a:xfrm>
            <a:off x="504000" y="1326600"/>
            <a:ext cx="4426920" cy="156816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24" name="PlaceHolder 3"/>
          <p:cNvSpPr>
            <a:spLocks noGrp="1"/>
          </p:cNvSpPr>
          <p:nvPr>
            <p:ph/>
          </p:nvPr>
        </p:nvSpPr>
        <p:spPr>
          <a:xfrm>
            <a:off x="5152680" y="1326600"/>
            <a:ext cx="4426920" cy="156816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25" name="PlaceHolder 4"/>
          <p:cNvSpPr>
            <a:spLocks noGrp="1"/>
          </p:cNvSpPr>
          <p:nvPr>
            <p:ph/>
          </p:nvPr>
        </p:nvSpPr>
        <p:spPr>
          <a:xfrm>
            <a:off x="504000" y="3044160"/>
            <a:ext cx="9071640" cy="156816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BBB05203-F67B-462A-8C38-1126A2151C1E}" type="slidenum">
              <a:t>‹nr.›</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indent="0" algn="ctr">
              <a:buNone/>
            </a:pPr>
            <a:r>
              <a:rPr lang="en-GB" sz="4400" b="0" strike="noStrike" spc="-1">
                <a:solidFill>
                  <a:srgbClr val="000000"/>
                </a:solidFill>
                <a:latin typeface="Arial"/>
              </a:rPr>
              <a:t>Click to edit the title text format</a:t>
            </a:r>
          </a:p>
        </p:txBody>
      </p:sp>
      <p:sp>
        <p:nvSpPr>
          <p:cNvPr id="6" name="PlaceHolder 2"/>
          <p:cNvSpPr>
            <a:spLocks noGrp="1"/>
          </p:cNvSpPr>
          <p:nvPr>
            <p:ph type="body"/>
          </p:nvPr>
        </p:nvSpPr>
        <p:spPr>
          <a:xfrm>
            <a:off x="504000" y="1326600"/>
            <a:ext cx="9071640" cy="328824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GB" sz="32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GB" sz="2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GB" sz="20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GB"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GB"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GB" sz="2000" b="0" strike="noStrike" spc="-1">
                <a:solidFill>
                  <a:srgbClr val="000000"/>
                </a:solidFill>
                <a:latin typeface="Arial"/>
              </a:rPr>
              <a:t>Seventh Outline Level</a:t>
            </a:r>
          </a:p>
        </p:txBody>
      </p:sp>
      <p:sp>
        <p:nvSpPr>
          <p:cNvPr id="2" name="PlaceHolder 3"/>
          <p:cNvSpPr>
            <a:spLocks noGrp="1"/>
          </p:cNvSpPr>
          <p:nvPr>
            <p:ph type="dt" idx="1"/>
          </p:nvPr>
        </p:nvSpPr>
        <p:spPr>
          <a:xfrm>
            <a:off x="504000" y="5165280"/>
            <a:ext cx="2348280" cy="390600"/>
          </a:xfrm>
          <a:prstGeom prst="rect">
            <a:avLst/>
          </a:prstGeom>
          <a:noFill/>
          <a:ln w="0">
            <a:noFill/>
          </a:ln>
        </p:spPr>
        <p:txBody>
          <a:bodyPr lIns="0" tIns="0" rIns="0" bIns="0" anchor="t">
            <a:noAutofit/>
          </a:bodyPr>
          <a:lstStyle>
            <a:lvl1pPr indent="0">
              <a:buNone/>
              <a:defRPr lang="en-GB" sz="1400" b="0" strike="noStrike" spc="-1">
                <a:solidFill>
                  <a:srgbClr val="000000"/>
                </a:solidFill>
                <a:latin typeface="Times New Roman"/>
              </a:defRPr>
            </a:lvl1pPr>
          </a:lstStyle>
          <a:p>
            <a:pPr indent="0">
              <a:buNone/>
            </a:pPr>
            <a:r>
              <a:rPr lang="en-GB" sz="1400" b="0" strike="noStrike" spc="-1">
                <a:solidFill>
                  <a:srgbClr val="000000"/>
                </a:solidFill>
                <a:latin typeface="Times New Roman"/>
              </a:rPr>
              <a:t>&lt;date/time&gt;</a:t>
            </a:r>
          </a:p>
        </p:txBody>
      </p:sp>
      <p:sp>
        <p:nvSpPr>
          <p:cNvPr id="3" name="PlaceHolder 4"/>
          <p:cNvSpPr>
            <a:spLocks noGrp="1"/>
          </p:cNvSpPr>
          <p:nvPr>
            <p:ph type="ftr" idx="2"/>
          </p:nvPr>
        </p:nvSpPr>
        <p:spPr>
          <a:xfrm>
            <a:off x="3447360" y="5165280"/>
            <a:ext cx="3195000" cy="390600"/>
          </a:xfrm>
          <a:prstGeom prst="rect">
            <a:avLst/>
          </a:prstGeom>
          <a:noFill/>
          <a:ln w="0">
            <a:noFill/>
          </a:ln>
        </p:spPr>
        <p:txBody>
          <a:bodyPr lIns="0" tIns="0" rIns="0" bIns="0" anchor="t">
            <a:noAutofit/>
          </a:bodyPr>
          <a:lstStyle>
            <a:lvl1pPr indent="0" algn="ctr">
              <a:buNone/>
              <a:defRPr lang="en-GB" sz="1400" b="0" strike="noStrike" spc="-1">
                <a:solidFill>
                  <a:srgbClr val="000000"/>
                </a:solidFill>
                <a:latin typeface="Times New Roman"/>
              </a:defRPr>
            </a:lvl1pPr>
          </a:lstStyle>
          <a:p>
            <a:pPr indent="0" algn="ctr">
              <a:buNone/>
            </a:pPr>
            <a:r>
              <a:rPr lang="en-GB" sz="1400" b="0" strike="noStrike" spc="-1">
                <a:solidFill>
                  <a:srgbClr val="000000"/>
                </a:solidFill>
                <a:latin typeface="Times New Roman"/>
              </a:rPr>
              <a:t>&lt;footer&gt;</a:t>
            </a:r>
          </a:p>
        </p:txBody>
      </p:sp>
      <p:sp>
        <p:nvSpPr>
          <p:cNvPr id="4" name="PlaceHolder 5"/>
          <p:cNvSpPr>
            <a:spLocks noGrp="1"/>
          </p:cNvSpPr>
          <p:nvPr>
            <p:ph type="sldNum" idx="3"/>
          </p:nvPr>
        </p:nvSpPr>
        <p:spPr>
          <a:xfrm>
            <a:off x="7227360" y="5165280"/>
            <a:ext cx="2348280" cy="390600"/>
          </a:xfrm>
          <a:prstGeom prst="rect">
            <a:avLst/>
          </a:prstGeom>
          <a:noFill/>
          <a:ln w="0">
            <a:noFill/>
          </a:ln>
        </p:spPr>
        <p:txBody>
          <a:bodyPr lIns="0" tIns="0" rIns="0" bIns="0" anchor="t">
            <a:noAutofit/>
          </a:bodyPr>
          <a:lstStyle>
            <a:lvl1pPr indent="0" algn="r">
              <a:buNone/>
              <a:defRPr lang="en-GB" sz="1400" b="0" strike="noStrike" spc="-1">
                <a:solidFill>
                  <a:srgbClr val="000000"/>
                </a:solidFill>
                <a:latin typeface="Times New Roman"/>
              </a:defRPr>
            </a:lvl1pPr>
          </a:lstStyle>
          <a:p>
            <a:pPr indent="0" algn="r">
              <a:buNone/>
            </a:pPr>
            <a:fld id="{12347A1C-57FE-4054-B443-164B26C1B28D}" type="slidenum">
              <a:rPr lang="en-GB" sz="1400" b="0" strike="noStrike" spc="-1">
                <a:solidFill>
                  <a:srgbClr val="000000"/>
                </a:solidFill>
                <a:latin typeface="Times New Roman"/>
              </a:rPr>
              <a:t>‹nr.›</a:t>
            </a:fld>
            <a:endParaRPr lang="en-GB"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3004800" cy="9753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3004800" cy="9753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3004800" cy="97536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3004800" cy="97536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3004800" cy="97536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3004800" cy="97536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3004800" cy="97536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3004800" cy="97536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FDB5E77E361043B7AAA1C03B1A0D9C" ma:contentTypeVersion="21" ma:contentTypeDescription="Create a new document." ma:contentTypeScope="" ma:versionID="965215eb2a19da90a28bc82a7e09ec0e">
  <xsd:schema xmlns:xsd="http://www.w3.org/2001/XMLSchema" xmlns:xs="http://www.w3.org/2001/XMLSchema" xmlns:p="http://schemas.microsoft.com/office/2006/metadata/properties" xmlns:ns2="4173532a-29ec-4eea-825c-711cf2be66cb" xmlns:ns3="73a0ff2d-e545-4885-aea5-cefeba39dfec" targetNamespace="http://schemas.microsoft.com/office/2006/metadata/properties" ma:root="true" ma:fieldsID="bc0a4504671fbec863b1818183f98fb5" ns2:_="" ns3:_="">
    <xsd:import namespace="4173532a-29ec-4eea-825c-711cf2be66cb"/>
    <xsd:import namespace="73a0ff2d-e545-4885-aea5-cefeba39dfec"/>
    <xsd:element name="properties">
      <xsd:complexType>
        <xsd:sequence>
          <xsd:element name="documentManagement">
            <xsd:complexType>
              <xsd:all>
                <xsd:element ref="ns2:MigrationWizId" minOccurs="0"/>
                <xsd:element ref="ns2:MigrationWizIdPermissions" minOccurs="0"/>
                <xsd:element ref="ns2:MigrationWizIdPermissionLevels" minOccurs="0"/>
                <xsd:element ref="ns2:MigrationWizIdDocumentLibraryPermissions" minOccurs="0"/>
                <xsd:element ref="ns2:MigrationWizIdSecurityGroups" minOccurs="0"/>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73532a-29ec-4eea-825c-711cf2be66cb"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9aafadd-7783-4548-b336-f07844bf104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Location" ma:index="2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3a0ff2d-e545-4885-aea5-cefeba39dfec"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fe181474-8f2b-456a-adb3-c35ab5b60636}" ma:internalName="TaxCatchAll" ma:showField="CatchAllData" ma:web="73a0ff2d-e545-4885-aea5-cefeba39dfec">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igrationWizIdPermissionLevels xmlns="4173532a-29ec-4eea-825c-711cf2be66cb" xsi:nil="true"/>
    <MigrationWizId xmlns="4173532a-29ec-4eea-825c-711cf2be66cb" xsi:nil="true"/>
    <TaxCatchAll xmlns="73a0ff2d-e545-4885-aea5-cefeba39dfec" xsi:nil="true"/>
    <lcf76f155ced4ddcb4097134ff3c332f xmlns="4173532a-29ec-4eea-825c-711cf2be66cb">
      <Terms xmlns="http://schemas.microsoft.com/office/infopath/2007/PartnerControls"/>
    </lcf76f155ced4ddcb4097134ff3c332f>
    <MigrationWizIdDocumentLibraryPermissions xmlns="4173532a-29ec-4eea-825c-711cf2be66cb" xsi:nil="true"/>
    <MigrationWizIdSecurityGroups xmlns="4173532a-29ec-4eea-825c-711cf2be66cb" xsi:nil="true"/>
    <MigrationWizIdPermissions xmlns="4173532a-29ec-4eea-825c-711cf2be66cb" xsi:nil="true"/>
  </documentManagement>
</p:properties>
</file>

<file path=customXml/itemProps1.xml><?xml version="1.0" encoding="utf-8"?>
<ds:datastoreItem xmlns:ds="http://schemas.openxmlformats.org/officeDocument/2006/customXml" ds:itemID="{627089F3-928C-4C61-906E-5E43777D44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73532a-29ec-4eea-825c-711cf2be66cb"/>
    <ds:schemaRef ds:uri="73a0ff2d-e545-4885-aea5-cefeba39df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64431E-C038-4786-889B-003C48322ED8}">
  <ds:schemaRefs>
    <ds:schemaRef ds:uri="http://schemas.microsoft.com/sharepoint/v3/contenttype/forms"/>
  </ds:schemaRefs>
</ds:datastoreItem>
</file>

<file path=customXml/itemProps3.xml><?xml version="1.0" encoding="utf-8"?>
<ds:datastoreItem xmlns:ds="http://schemas.openxmlformats.org/officeDocument/2006/customXml" ds:itemID="{E189B5BA-0EFF-4D03-BF57-69E06913121A}">
  <ds:schemaRefs>
    <ds:schemaRef ds:uri="http://schemas.microsoft.com/office/2006/documentManagement/types"/>
    <ds:schemaRef ds:uri="http://www.w3.org/XML/1998/namespace"/>
    <ds:schemaRef ds:uri="http://schemas.microsoft.com/office/2006/metadata/properties"/>
    <ds:schemaRef ds:uri="73a0ff2d-e545-4885-aea5-cefeba39dfec"/>
    <ds:schemaRef ds:uri="http://schemas.microsoft.com/office/infopath/2007/PartnerControls"/>
    <ds:schemaRef ds:uri="http://schemas.openxmlformats.org/package/2006/metadata/core-properties"/>
    <ds:schemaRef ds:uri="http://purl.org/dc/elements/1.1/"/>
    <ds:schemaRef ds:uri="4173532a-29ec-4eea-825c-711cf2be66cb"/>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10</TotalTime>
  <Words>287</Words>
  <Application>Microsoft Office PowerPoint</Application>
  <PresentationFormat>Aangepast</PresentationFormat>
  <Paragraphs>23</Paragraphs>
  <Slides>8</Slides>
  <Notes>8</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8</vt:i4>
      </vt:variant>
    </vt:vector>
  </HeadingPairs>
  <TitlesOfParts>
    <vt:vector size="13" baseType="lpstr">
      <vt:lpstr>Arial</vt:lpstr>
      <vt:lpstr>Symbol</vt:lpstr>
      <vt:lpstr>Times New Roman</vt:lpstr>
      <vt:lpstr>Wingdings</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Thera Bravenboer</cp:lastModifiedBy>
  <cp:revision>1</cp:revision>
  <dcterms:modified xsi:type="dcterms:W3CDTF">2025-04-07T13:29:27Z</dcterms:modified>
</cp:coreProperties>
</file>

<file path=docProps/core0.xml><?xml version="1.0" encoding="utf-8"?>
<cp:coreProperties xmlns:cp="http://schemas.openxmlformats.org/package/2006/metadata/core-properties" xmlns:dc="http://purl.org/dc/elements/1.1/" xmlns:dcterms="http://purl.org/dc/terms/" xmlns:xsi="http://www.w3.org/2001/XMLSchema-instance">
  <dcterms:created xsi:type="dcterms:W3CDTF">2024-04-15T13:31:49Z</dcterms:created>
  <dc:language>en-GB</dc:language>
  <dcterms:modified xsi:type="dcterms:W3CDTF">2024-04-15T13:33:00Z</dcterms:modified>
  <cp:revision>2</cp:revi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0x01010000FDB5E77E361043B7AAA1C03B1A0D9C</vt:lpwstr>
  </property>
  <property fmtid="{D5CDD505-2E9C-101B-9397-08002B2CF9AE}" pid="3" name="MediaServiceImageTags">
    <vt:lpwstr/>
  </property>
</Properties>
</file>