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sldIdLst>
    <p:sldId id="261" r:id="rId5"/>
    <p:sldId id="268" r:id="rId6"/>
    <p:sldId id="269" r:id="rId7"/>
    <p:sldId id="275" r:id="rId8"/>
    <p:sldId id="276" r:id="rId9"/>
  </p:sldIdLst>
  <p:sldSz cx="13004800" cy="9753600"/>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7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1400" b="0" strike="noStrike" spc="-1">
                <a:solidFill>
                  <a:srgbClr val="000000"/>
                </a:solidFill>
                <a:latin typeface="Arial"/>
              </a:rPr>
              <a:t>Click to edit the notes' format</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‹nr.›</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Ezra chose 12 of the leading priests and weighed out the gold, silver and articles the King had given for the Temple in Jerusalem. He asked them to be responsible and guard 850 talents (29 metric tonnes) of treasures worth a fortune.</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a:t>
            </a:fld>
            <a:endParaRPr lang="en-GB"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dirty="0"/>
              <a:t>Ezra was appalled at this news. He tore his tunic and cloak and pulled hair from his head and beard in grief. Those who loved and feared the Lord God gathered round Ezra. Ezra continued to show how upset he was about this disobedience until the time of the evening </a:t>
            </a:r>
            <a:r>
              <a:rPr lang="en-US"/>
              <a:t>sacrifice.</a:t>
            </a: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a:t>
            </a:fld>
            <a:endParaRPr lang="en-GB"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He then fell on his knees with his arms outstretched to God and prayed. Ezra told God how ashamed he was of the sins of his people. As a result of their disobedience they had become captives but God had shown kindness in allowing them to return to their land. Now they were guilty of marrying people who worshipped idols and did detestable things. Ezra pleaded with God not to destroy them all.</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3</a:t>
            </a:fld>
            <a:endParaRPr lang="en-GB" sz="14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The men with idol- worshipping wives made agreements to separate from them and gave offerings to God for their sins. Among those who had disobeyed God in this way were priests and Levites, musicians and Temple servants.</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4</a:t>
            </a:fld>
            <a:endParaRPr lang="en-GB" sz="14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5</a:t>
            </a:fld>
            <a:endParaRPr lang="en-GB"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82E24D7A-EF1E-4731-A6AA-E45A2906DFD9}" type="slidenum">
              <a:t>‹nr.›</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7"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8"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179DB2F-4B0C-47FC-AF48-536B8BE6B6CC}" type="slidenum">
              <a:t>‹nr.›</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0"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1"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2"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3"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83EBCE9B-F324-4B10-AF3B-AA23A81828A2}" type="slidenum">
              <a:t>‹nr.›</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5" name="PlaceHolder 2"/>
          <p:cNvSpPr>
            <a:spLocks noGrp="1"/>
          </p:cNvSpPr>
          <p:nvPr>
            <p:ph/>
          </p:nvPr>
        </p:nvSpPr>
        <p:spPr>
          <a:xfrm>
            <a:off x="504000" y="132660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6" name="PlaceHolder 3"/>
          <p:cNvSpPr>
            <a:spLocks noGrp="1"/>
          </p:cNvSpPr>
          <p:nvPr>
            <p:ph/>
          </p:nvPr>
        </p:nvSpPr>
        <p:spPr>
          <a:xfrm>
            <a:off x="3571200" y="132660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7" name="PlaceHolder 4"/>
          <p:cNvSpPr>
            <a:spLocks noGrp="1"/>
          </p:cNvSpPr>
          <p:nvPr>
            <p:ph/>
          </p:nvPr>
        </p:nvSpPr>
        <p:spPr>
          <a:xfrm>
            <a:off x="6638040" y="132660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8" name="PlaceHolder 5"/>
          <p:cNvSpPr>
            <a:spLocks noGrp="1"/>
          </p:cNvSpPr>
          <p:nvPr>
            <p:ph/>
          </p:nvPr>
        </p:nvSpPr>
        <p:spPr>
          <a:xfrm>
            <a:off x="504000" y="304416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39" name="PlaceHolder 6"/>
          <p:cNvSpPr>
            <a:spLocks noGrp="1"/>
          </p:cNvSpPr>
          <p:nvPr>
            <p:ph/>
          </p:nvPr>
        </p:nvSpPr>
        <p:spPr>
          <a:xfrm>
            <a:off x="3571200" y="304416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0" name="PlaceHolder 7"/>
          <p:cNvSpPr>
            <a:spLocks noGrp="1"/>
          </p:cNvSpPr>
          <p:nvPr>
            <p:ph/>
          </p:nvPr>
        </p:nvSpPr>
        <p:spPr>
          <a:xfrm>
            <a:off x="6638040" y="3044160"/>
            <a:ext cx="292068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48DB4784-BED5-497C-A486-3CB9D9B9FC89}" type="slidenum">
              <a:t>‹nr.›</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6"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92899580-4FAD-4F90-BDD7-920820ACB099}" type="slidenum">
              <a:t>‹nr.›</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8"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B05AF30-212D-401E-98C6-F6712ED69CAB}" type="slidenum">
              <a:t>‹nr.›</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0"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E52A1F0-3B60-4141-B373-1C57A9EA1A6E}" type="slidenum">
              <a:t>‹nr.›</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42027D0-9937-48F9-B73A-78F5A05EAFAF}" type="slidenum">
              <a:t>‹nr.›</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8714896-0CDD-4EEB-9583-7D9C1505B60D}" type="slidenum">
              <a:t>‹nr.›</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5"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6"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7"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F599C31-D35C-4293-A09C-82637BD38E57}" type="slidenum">
              <a:t>‹nr.›</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9"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0"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1"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FBBD504-4015-43C3-8E7B-4F0D3C1D6E2D}" type="slidenum">
              <a:t>‹nr.›</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3"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4"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25"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BB05203-F67B-462A-8C38-1126A2151C1E}" type="slidenum">
              <a:t>‹nr.›</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tIns="0" rIns="0" bIns="0" anchor="t">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tIns="0" rIns="0" bIns="0" anchor="t">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fld id="{12347A1C-57FE-4054-B443-164B26C1B28D}" type="slidenum">
              <a:rPr lang="en-GB" sz="1400" b="0" strike="noStrike" spc="-1">
                <a:solidFill>
                  <a:srgbClr val="000000"/>
                </a:solidFill>
                <a:latin typeface="Times New Roman"/>
              </a:rPr>
              <a:t>‹nr.›</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FDB5E77E361043B7AAA1C03B1A0D9C" ma:contentTypeVersion="21" ma:contentTypeDescription="Create a new document." ma:contentTypeScope="" ma:versionID="965215eb2a19da90a28bc82a7e09ec0e">
  <xsd:schema xmlns:xsd="http://www.w3.org/2001/XMLSchema" xmlns:xs="http://www.w3.org/2001/XMLSchema" xmlns:p="http://schemas.microsoft.com/office/2006/metadata/properties" xmlns:ns2="4173532a-29ec-4eea-825c-711cf2be66cb" xmlns:ns3="73a0ff2d-e545-4885-aea5-cefeba39dfec" targetNamespace="http://schemas.microsoft.com/office/2006/metadata/properties" ma:root="true" ma:fieldsID="bc0a4504671fbec863b1818183f98fb5" ns2:_="" ns3:_="">
    <xsd:import namespace="4173532a-29ec-4eea-825c-711cf2be66cb"/>
    <xsd:import namespace="73a0ff2d-e545-4885-aea5-cefeba39dfec"/>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3532a-29ec-4eea-825c-711cf2be66c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aafadd-7783-4548-b336-f07844bf10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a0ff2d-e545-4885-aea5-cefeba39dfe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e181474-8f2b-456a-adb3-c35ab5b60636}" ma:internalName="TaxCatchAll" ma:showField="CatchAllData" ma:web="73a0ff2d-e545-4885-aea5-cefeba39dfec">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4173532a-29ec-4eea-825c-711cf2be66cb" xsi:nil="true"/>
    <MigrationWizId xmlns="4173532a-29ec-4eea-825c-711cf2be66cb" xsi:nil="true"/>
    <TaxCatchAll xmlns="73a0ff2d-e545-4885-aea5-cefeba39dfec"/>
    <lcf76f155ced4ddcb4097134ff3c332f xmlns="4173532a-29ec-4eea-825c-711cf2be66cb">
      <Terms xmlns="http://schemas.microsoft.com/office/infopath/2007/PartnerControls"/>
    </lcf76f155ced4ddcb4097134ff3c332f>
    <MigrationWizIdDocumentLibraryPermissions xmlns="4173532a-29ec-4eea-825c-711cf2be66cb" xsi:nil="true"/>
    <MigrationWizIdSecurityGroups xmlns="4173532a-29ec-4eea-825c-711cf2be66cb" xsi:nil="true"/>
    <MigrationWizIdPermissions xmlns="4173532a-29ec-4eea-825c-711cf2be66cb" xsi:nil="true"/>
  </documentManagement>
</p:properties>
</file>

<file path=customXml/itemProps1.xml><?xml version="1.0" encoding="utf-8"?>
<ds:datastoreItem xmlns:ds="http://schemas.openxmlformats.org/officeDocument/2006/customXml" ds:itemID="{3ADCD5F1-91FE-45FB-A115-10D800CA0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3532a-29ec-4eea-825c-711cf2be66cb"/>
    <ds:schemaRef ds:uri="73a0ff2d-e545-4885-aea5-cefeba39df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C76B74-300C-4730-B54F-22302ACE290F}">
  <ds:schemaRefs>
    <ds:schemaRef ds:uri="http://schemas.microsoft.com/sharepoint/v3/contenttype/forms"/>
  </ds:schemaRefs>
</ds:datastoreItem>
</file>

<file path=customXml/itemProps3.xml><?xml version="1.0" encoding="utf-8"?>
<ds:datastoreItem xmlns:ds="http://schemas.openxmlformats.org/officeDocument/2006/customXml" ds:itemID="{051A4E5D-8EA4-438A-8DA3-3355E93CAE03}">
  <ds:schemaRefs>
    <ds:schemaRef ds:uri="4173532a-29ec-4eea-825c-711cf2be66cb"/>
    <ds:schemaRef ds:uri="http://schemas.microsoft.com/office/2006/metadata/properties"/>
    <ds:schemaRef ds:uri="http://www.w3.org/XML/1998/namespace"/>
    <ds:schemaRef ds:uri="73a0ff2d-e545-4885-aea5-cefeba39dfec"/>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TotalTime>
  <Words>250</Words>
  <Application>Microsoft Office PowerPoint</Application>
  <PresentationFormat>Aangepast</PresentationFormat>
  <Paragraphs>14</Paragraphs>
  <Slides>5</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Arial</vt:lpstr>
      <vt:lpstr>Symbol</vt:lpstr>
      <vt:lpstr>Times New Roman</vt:lpstr>
      <vt:lpstr>Wingdings</vt:lpstr>
      <vt:lpstr>Office Theme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Thera Bravenboer</cp:lastModifiedBy>
  <cp:revision>1</cp:revision>
  <dcterms:modified xsi:type="dcterms:W3CDTF">2025-04-07T13:56:19Z</dcterms:modified>
</cp:coreProperties>
</file>

<file path=docProps/core0.xml><?xml version="1.0" encoding="utf-8"?>
<cp:coreProperties xmlns:cp="http://schemas.openxmlformats.org/package/2006/metadata/core-properties" xmlns:dc="http://purl.org/dc/elements/1.1/" xmlns:dcterms="http://purl.org/dc/terms/" xmlns:xsi="http://www.w3.org/2001/XMLSchema-instance">
  <dcterms:created xsi:type="dcterms:W3CDTF">2024-04-15T13:31:49Z</dcterms:created>
  <dc:language>en-GB</dc:language>
  <dcterms:modified xsi:type="dcterms:W3CDTF">2024-04-15T13:33:00Z</dcterms:modified>
  <cp:revision>2</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0x01010000FDB5E77E361043B7AAA1C03B1A0D9C</vt:lpwstr>
  </property>
</Properties>
</file>